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72604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3965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903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49090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75298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4669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0870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23350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79229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25597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89517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1FA15-2467-4C54-A34B-AD24228AE4BF}" type="datetimeFigureOut">
              <a:rPr lang="es-MX" smtClean="0"/>
              <a:t>15/12/2022</a:t>
            </a:fld>
            <a:endParaRPr lang="es-MX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B6AC8-8A9B-45B1-BC51-3315EC3038C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2399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42033"/>
          <a:stretch/>
        </p:blipFill>
        <p:spPr>
          <a:xfrm>
            <a:off x="780176" y="484590"/>
            <a:ext cx="5131711" cy="290963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/>
          <a:srcRect l="41946"/>
          <a:stretch/>
        </p:blipFill>
        <p:spPr>
          <a:xfrm>
            <a:off x="6023297" y="484590"/>
            <a:ext cx="5679346" cy="321530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366" y="3633843"/>
            <a:ext cx="2916648" cy="158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71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Panorámica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de los Angeles Sobrino Figueroa</dc:creator>
  <cp:lastModifiedBy>Maria de los Angeles Sobrino Figueroa</cp:lastModifiedBy>
  <cp:revision>1</cp:revision>
  <dcterms:created xsi:type="dcterms:W3CDTF">2022-12-15T15:47:56Z</dcterms:created>
  <dcterms:modified xsi:type="dcterms:W3CDTF">2022-12-15T15:48:15Z</dcterms:modified>
</cp:coreProperties>
</file>